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Sea Buckthorn Juice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Sea Buckthorn Juice is a nutrient-rich Ayurvedic drink packed with antioxidants, vitamins, and essential fatty acids. It supports overall wellness.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Sea Buckthorn Juice Best Brand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Choose trusted brands with quality-tested ingredients for purity and consistent nutrition.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Scrub Cream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Scrub Cream exfoliates dead skin cells and helps keep skin smooth and refreshed.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Facial Mud Pack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 Facial Mud Pack removes excess oil and impurities for healthy-looking skin.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Shilajit Resin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Shilajit Resin is traditionally used in Ayurveda to support energy and vitality.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Moringa Protein Powder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Moringa Protein Powder provides plant-based nutrition for an active lifestyle.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ream0990_-_1_1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365760"/>
            <a:ext cx="4572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74320"/>
            <a:ext cx="6400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800000"/>
                </a:solidFill>
              </a:defRPr>
            </a:pPr>
            <a:r>
              <a:t>Contact 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943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Instagram: https://www.instagram.com/lifyntialifecare/</a:t>
            </a:r>
          </a:p>
          <a:p>
            <a:r>
              <a:t>Phone: 9429694426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